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iciG7XfOb/5bD2BMWPKm5q+yO+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6E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471790" y="1028700"/>
            <a:ext cx="4875118" cy="4875118"/>
          </a:xfrm>
          <a:custGeom>
            <a:rect b="b" l="l" r="r" t="t"/>
            <a:pathLst>
              <a:path extrusionOk="0" h="4875118" w="4875118">
                <a:moveTo>
                  <a:pt x="0" y="0"/>
                </a:moveTo>
                <a:lnTo>
                  <a:pt x="4875118" y="0"/>
                </a:lnTo>
                <a:lnTo>
                  <a:pt x="4875118" y="4875118"/>
                </a:lnTo>
                <a:lnTo>
                  <a:pt x="0" y="48751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7190242" y="2056200"/>
            <a:ext cx="10284985" cy="2684175"/>
            <a:chOff x="0" y="-152387"/>
            <a:chExt cx="13713312" cy="3578900"/>
          </a:xfrm>
        </p:grpSpPr>
        <p:cxnSp>
          <p:nvCxnSpPr>
            <p:cNvPr id="86" name="Google Shape;86;p1"/>
            <p:cNvCxnSpPr/>
            <p:nvPr/>
          </p:nvCxnSpPr>
          <p:spPr>
            <a:xfrm>
              <a:off x="0" y="1982782"/>
              <a:ext cx="12834625" cy="0"/>
            </a:xfrm>
            <a:prstGeom prst="straightConnector1">
              <a:avLst/>
            </a:prstGeom>
            <a:noFill/>
            <a:ln cap="flat" cmpd="sng" w="80050">
              <a:solidFill>
                <a:srgbClr val="6B948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7" name="Google Shape;87;p1"/>
            <p:cNvSpPr txBox="1"/>
            <p:nvPr/>
          </p:nvSpPr>
          <p:spPr>
            <a:xfrm>
              <a:off x="12" y="-152387"/>
              <a:ext cx="13713300" cy="152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3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451" u="none" cap="none" strike="noStrike">
                  <a:solidFill>
                    <a:srgbClr val="6B948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MIND BODY HEALTH</a:t>
              </a: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17" y="2400213"/>
              <a:ext cx="113175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1" u="none" cap="none" strike="noStrike">
                  <a:solidFill>
                    <a:srgbClr val="6B948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THERAPIE FÜR ALLE</a:t>
              </a:r>
              <a:endParaRPr/>
            </a:p>
          </p:txBody>
        </p:sp>
      </p:grpSp>
      <p:sp>
        <p:nvSpPr>
          <p:cNvPr id="89" name="Google Shape;89;p1"/>
          <p:cNvSpPr txBox="1"/>
          <p:nvPr/>
        </p:nvSpPr>
        <p:spPr>
          <a:xfrm>
            <a:off x="4772831" y="6638209"/>
            <a:ext cx="8742338" cy="12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91" u="none" cap="none" strike="noStrike">
                <a:solidFill>
                  <a:srgbClr val="6B9482"/>
                </a:solidFill>
                <a:latin typeface="Arial"/>
                <a:ea typeface="Arial"/>
                <a:cs typeface="Arial"/>
                <a:sym typeface="Arial"/>
              </a:rPr>
              <a:t>Wir stellen uns vor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6E2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"/>
          <p:cNvSpPr/>
          <p:nvPr/>
        </p:nvSpPr>
        <p:spPr>
          <a:xfrm>
            <a:off x="12055736" y="-1398495"/>
            <a:ext cx="6232264" cy="11685495"/>
          </a:xfrm>
          <a:custGeom>
            <a:rect b="b" l="l" r="r" t="t"/>
            <a:pathLst>
              <a:path extrusionOk="0" h="11685495" w="6232264">
                <a:moveTo>
                  <a:pt x="0" y="0"/>
                </a:moveTo>
                <a:lnTo>
                  <a:pt x="6232264" y="0"/>
                </a:lnTo>
                <a:lnTo>
                  <a:pt x="6232264" y="11685495"/>
                </a:lnTo>
                <a:lnTo>
                  <a:pt x="0" y="11685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75" name="Google Shape;275;p10"/>
          <p:cNvCxnSpPr/>
          <p:nvPr/>
        </p:nvCxnSpPr>
        <p:spPr>
          <a:xfrm>
            <a:off x="1028700" y="1973686"/>
            <a:ext cx="8240760" cy="0"/>
          </a:xfrm>
          <a:prstGeom prst="straightConnector1">
            <a:avLst/>
          </a:prstGeom>
          <a:noFill/>
          <a:ln cap="flat" cmpd="sng" w="28575">
            <a:solidFill>
              <a:srgbClr val="6B94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10"/>
          <p:cNvSpPr txBox="1"/>
          <p:nvPr/>
        </p:nvSpPr>
        <p:spPr>
          <a:xfrm>
            <a:off x="1028700" y="923925"/>
            <a:ext cx="104787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7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GANZHEITLICH GESUND</a:t>
            </a:r>
            <a:endParaRPr/>
          </a:p>
        </p:txBody>
      </p:sp>
      <p:sp>
        <p:nvSpPr>
          <p:cNvPr id="277" name="Google Shape;277;p10"/>
          <p:cNvSpPr txBox="1"/>
          <p:nvPr/>
        </p:nvSpPr>
        <p:spPr>
          <a:xfrm>
            <a:off x="1028700" y="2248936"/>
            <a:ext cx="9362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7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US" sz="2887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ktionstag bei Mind Body Health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1028700" y="2979871"/>
            <a:ext cx="6138649" cy="1374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2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SAMSTAG, 25. APRIL 2026 </a:t>
            </a:r>
            <a:endParaRPr/>
          </a:p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2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09.30 – 18.30 UHR</a:t>
            </a:r>
            <a:endParaRPr/>
          </a:p>
        </p:txBody>
      </p:sp>
      <p:cxnSp>
        <p:nvCxnSpPr>
          <p:cNvPr id="279" name="Google Shape;279;p10"/>
          <p:cNvCxnSpPr/>
          <p:nvPr/>
        </p:nvCxnSpPr>
        <p:spPr>
          <a:xfrm>
            <a:off x="1028700" y="5872061"/>
            <a:ext cx="5720263" cy="0"/>
          </a:xfrm>
          <a:prstGeom prst="straightConnector1">
            <a:avLst/>
          </a:prstGeom>
          <a:noFill/>
          <a:ln cap="flat" cmpd="sng" w="19050">
            <a:solidFill>
              <a:srgbClr val="6B948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10"/>
          <p:cNvCxnSpPr/>
          <p:nvPr/>
        </p:nvCxnSpPr>
        <p:spPr>
          <a:xfrm>
            <a:off x="8183421" y="5872061"/>
            <a:ext cx="4415460" cy="0"/>
          </a:xfrm>
          <a:prstGeom prst="straightConnector1">
            <a:avLst/>
          </a:prstGeom>
          <a:noFill/>
          <a:ln cap="flat" cmpd="sng" w="19050">
            <a:solidFill>
              <a:srgbClr val="6B94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" name="Google Shape;281;p10"/>
          <p:cNvSpPr txBox="1"/>
          <p:nvPr/>
        </p:nvSpPr>
        <p:spPr>
          <a:xfrm>
            <a:off x="1028700" y="5322250"/>
            <a:ext cx="613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PROGRAMM | 7 EURO P. PERSON</a:t>
            </a:r>
            <a:endParaRPr/>
          </a:p>
        </p:txBody>
      </p:sp>
      <p:sp>
        <p:nvSpPr>
          <p:cNvPr id="282" name="Google Shape;282;p10"/>
          <p:cNvSpPr txBox="1"/>
          <p:nvPr/>
        </p:nvSpPr>
        <p:spPr>
          <a:xfrm>
            <a:off x="1028700" y="6102794"/>
            <a:ext cx="475491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Kleine Übungen für zwischendurch </a:t>
            </a:r>
            <a:endParaRPr/>
          </a:p>
          <a:p>
            <a:pPr indent="0" lvl="0" marL="0" marR="0" rtl="0" algn="l">
              <a:lnSpc>
                <a:spcPct val="11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Alltagsfreundliche Ernährung </a:t>
            </a:r>
            <a:endParaRPr/>
          </a:p>
          <a:p>
            <a:pPr indent="0" lvl="0" marL="0" marR="0" rtl="0" algn="l">
              <a:lnSpc>
                <a:spcPct val="11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Innere Balance finden</a:t>
            </a:r>
            <a:r>
              <a:rPr b="0" i="0" lang="en-US" sz="200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283" name="Google Shape;283;p10"/>
          <p:cNvSpPr txBox="1"/>
          <p:nvPr/>
        </p:nvSpPr>
        <p:spPr>
          <a:xfrm>
            <a:off x="8183426" y="5322250"/>
            <a:ext cx="475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GANZTAGS | KOSTENLOS</a:t>
            </a:r>
            <a:endParaRPr/>
          </a:p>
        </p:txBody>
      </p:sp>
      <p:sp>
        <p:nvSpPr>
          <p:cNvPr id="284" name="Google Shape;284;p10"/>
          <p:cNvSpPr txBox="1"/>
          <p:nvPr/>
        </p:nvSpPr>
        <p:spPr>
          <a:xfrm>
            <a:off x="8183421" y="6100661"/>
            <a:ext cx="41300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Persönliche Beratung</a:t>
            </a:r>
            <a:r>
              <a:rPr b="0" i="0" lang="en-US" sz="200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und offene Fragerunden mit dem Team</a:t>
            </a:r>
            <a:endParaRPr/>
          </a:p>
          <a:p>
            <a:pPr indent="0" lvl="0" marL="0" marR="0" rtl="0" algn="l">
              <a:lnSpc>
                <a:spcPct val="11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4" u="none" cap="none" strike="noStrike">
              <a:solidFill>
                <a:srgbClr val="6B948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Posterausstellung</a:t>
            </a:r>
            <a:r>
              <a:rPr b="0" i="0" lang="en-US" sz="200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 Wartezimmer: Tipps und Inspiration zum Thema </a:t>
            </a:r>
            <a:endParaRPr/>
          </a:p>
          <a:p>
            <a:pPr indent="0" lvl="0" marL="0" marR="0" rtl="0" algn="l">
              <a:lnSpc>
                <a:spcPct val="11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4" u="none" cap="none" strike="noStrike">
              <a:solidFill>
                <a:srgbClr val="6B948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Getränke und kleine Snacks</a:t>
            </a:r>
            <a:r>
              <a:rPr b="0" i="0" lang="en-US" sz="200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zur Stärkung</a:t>
            </a:r>
            <a:endParaRPr/>
          </a:p>
        </p:txBody>
      </p:sp>
      <p:sp>
        <p:nvSpPr>
          <p:cNvPr id="285" name="Google Shape;285;p10"/>
          <p:cNvSpPr txBox="1"/>
          <p:nvPr/>
        </p:nvSpPr>
        <p:spPr>
          <a:xfrm>
            <a:off x="1028700" y="7673023"/>
            <a:ext cx="6138649" cy="1170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Nähere Infos auf </a:t>
            </a:r>
            <a:endParaRPr/>
          </a:p>
          <a:p>
            <a:pPr indent="0" lvl="0" marL="0" marR="0" rtl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4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www.mind-body-health.com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6E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028700" y="2703529"/>
            <a:ext cx="689615" cy="689615"/>
            <a:chOff x="0" y="0"/>
            <a:chExt cx="812800" cy="812800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94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1028700" y="3541942"/>
            <a:ext cx="689615" cy="689615"/>
            <a:chOff x="0" y="0"/>
            <a:chExt cx="812800" cy="812800"/>
          </a:xfrm>
        </p:grpSpPr>
        <p:sp>
          <p:nvSpPr>
            <p:cNvPr id="98" name="Google Shape;98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9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028700" y="4379921"/>
            <a:ext cx="689615" cy="689615"/>
            <a:chOff x="0" y="0"/>
            <a:chExt cx="812800" cy="812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7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1028700" y="5217899"/>
            <a:ext cx="689615" cy="689615"/>
            <a:chOff x="0" y="0"/>
            <a:chExt cx="812800" cy="812800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94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1028700" y="6055878"/>
            <a:ext cx="689615" cy="689615"/>
            <a:chOff x="0" y="0"/>
            <a:chExt cx="812800" cy="812800"/>
          </a:xfrm>
        </p:grpSpPr>
        <p:sp>
          <p:nvSpPr>
            <p:cNvPr id="107" name="Google Shape;107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9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1028700" y="6893857"/>
            <a:ext cx="689615" cy="689615"/>
            <a:chOff x="0" y="0"/>
            <a:chExt cx="812800" cy="812800"/>
          </a:xfrm>
        </p:grpSpPr>
        <p:sp>
          <p:nvSpPr>
            <p:cNvPr id="110" name="Google Shape;110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7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2"/>
          <p:cNvGrpSpPr/>
          <p:nvPr/>
        </p:nvGrpSpPr>
        <p:grpSpPr>
          <a:xfrm>
            <a:off x="10264923" y="3629892"/>
            <a:ext cx="8827284" cy="8827284"/>
            <a:chOff x="0" y="0"/>
            <a:chExt cx="812800" cy="812800"/>
          </a:xfrm>
        </p:grpSpPr>
        <p:sp>
          <p:nvSpPr>
            <p:cNvPr id="113" name="Google Shape;113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DFDD"/>
            </a:solidFill>
            <a:ln cap="sq" cmpd="sng" w="133350">
              <a:solidFill>
                <a:srgbClr val="6B948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2"/>
          <p:cNvSpPr txBox="1"/>
          <p:nvPr/>
        </p:nvSpPr>
        <p:spPr>
          <a:xfrm>
            <a:off x="1028700" y="933450"/>
            <a:ext cx="8443659" cy="854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1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THERAPIE FÜR ALLE SEIT 2018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2075030" y="2722435"/>
            <a:ext cx="2749376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6B9482"/>
                </a:solidFill>
                <a:latin typeface="Arial"/>
                <a:ea typeface="Arial"/>
                <a:cs typeface="Arial"/>
                <a:sym typeface="Arial"/>
              </a:rPr>
              <a:t>Ergotherapie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2075030" y="3563217"/>
            <a:ext cx="4340051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6B9482"/>
                </a:solidFill>
                <a:latin typeface="Arial"/>
                <a:ea typeface="Arial"/>
                <a:cs typeface="Arial"/>
                <a:sym typeface="Arial"/>
              </a:rPr>
              <a:t>Ernährungsberatung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2075030" y="4401196"/>
            <a:ext cx="3203525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6B9482"/>
                </a:solidFill>
                <a:latin typeface="Arial"/>
                <a:ea typeface="Arial"/>
                <a:cs typeface="Arial"/>
                <a:sym typeface="Arial"/>
              </a:rPr>
              <a:t>Physiotherapie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2075030" y="5239174"/>
            <a:ext cx="2769691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6B9482"/>
                </a:solidFill>
                <a:latin typeface="Arial"/>
                <a:ea typeface="Arial"/>
                <a:cs typeface="Arial"/>
                <a:sym typeface="Arial"/>
              </a:rPr>
              <a:t>Heilmassage 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2075030" y="6077153"/>
            <a:ext cx="2551881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6B9482"/>
                </a:solidFill>
                <a:latin typeface="Arial"/>
                <a:ea typeface="Arial"/>
                <a:cs typeface="Arial"/>
                <a:sym typeface="Arial"/>
              </a:rPr>
              <a:t>Psychologie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2075030" y="6915132"/>
            <a:ext cx="3029769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6B9482"/>
                </a:solidFill>
                <a:latin typeface="Arial"/>
                <a:ea typeface="Arial"/>
                <a:cs typeface="Arial"/>
                <a:sym typeface="Arial"/>
              </a:rPr>
              <a:t>Musiktherapie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11631989" y="6301629"/>
            <a:ext cx="6093152" cy="2934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GANZHEITLICH.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EVIDENZBASIERT.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INTERDISZIPLINÄR.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6E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/>
          <p:nvPr/>
        </p:nvSpPr>
        <p:spPr>
          <a:xfrm>
            <a:off x="7483739" y="959026"/>
            <a:ext cx="3320521" cy="3320521"/>
          </a:xfrm>
          <a:custGeom>
            <a:rect b="b" l="l" r="r" t="t"/>
            <a:pathLst>
              <a:path extrusionOk="0" h="3320521" w="3320521">
                <a:moveTo>
                  <a:pt x="0" y="0"/>
                </a:moveTo>
                <a:lnTo>
                  <a:pt x="3320522" y="0"/>
                </a:lnTo>
                <a:lnTo>
                  <a:pt x="3320522" y="3320521"/>
                </a:lnTo>
                <a:lnTo>
                  <a:pt x="0" y="3320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3"/>
          <p:cNvSpPr txBox="1"/>
          <p:nvPr/>
        </p:nvSpPr>
        <p:spPr>
          <a:xfrm>
            <a:off x="4394272" y="4625535"/>
            <a:ext cx="9497546" cy="1353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83" u="none" cap="none" strike="noStrike">
                <a:solidFill>
                  <a:srgbClr val="6B9482"/>
                </a:solidFill>
                <a:latin typeface="Arial"/>
                <a:ea typeface="Arial"/>
                <a:cs typeface="Arial"/>
                <a:sym typeface="Arial"/>
              </a:rPr>
              <a:t>Unser Team für Sie </a:t>
            </a: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>
            <a:off x="4394272" y="6468111"/>
            <a:ext cx="2859864" cy="2859864"/>
            <a:chOff x="0" y="0"/>
            <a:chExt cx="812800" cy="812800"/>
          </a:xfrm>
        </p:grpSpPr>
        <p:sp>
          <p:nvSpPr>
            <p:cNvPr id="130" name="Google Shape;13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94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3"/>
          <p:cNvSpPr/>
          <p:nvPr/>
        </p:nvSpPr>
        <p:spPr>
          <a:xfrm>
            <a:off x="4492013" y="6565852"/>
            <a:ext cx="2664382" cy="26643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397" l="-10636" r="-12874" t="-1511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3"/>
          <p:cNvGrpSpPr/>
          <p:nvPr/>
        </p:nvGrpSpPr>
        <p:grpSpPr>
          <a:xfrm>
            <a:off x="7713114" y="6468111"/>
            <a:ext cx="2859864" cy="2859864"/>
            <a:chOff x="0" y="0"/>
            <a:chExt cx="812800" cy="812800"/>
          </a:xfrm>
        </p:grpSpPr>
        <p:sp>
          <p:nvSpPr>
            <p:cNvPr id="134" name="Google Shape;13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94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3"/>
          <p:cNvSpPr/>
          <p:nvPr/>
        </p:nvSpPr>
        <p:spPr>
          <a:xfrm>
            <a:off x="7810855" y="6565852"/>
            <a:ext cx="2664382" cy="26643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7863" l="-133634" r="-115490" t="-145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3"/>
          <p:cNvGrpSpPr/>
          <p:nvPr/>
        </p:nvGrpSpPr>
        <p:grpSpPr>
          <a:xfrm>
            <a:off x="11033864" y="6468111"/>
            <a:ext cx="2859864" cy="2859864"/>
            <a:chOff x="0" y="0"/>
            <a:chExt cx="812800" cy="812800"/>
          </a:xfrm>
        </p:grpSpPr>
        <p:sp>
          <p:nvSpPr>
            <p:cNvPr id="138" name="Google Shape;13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94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1131605" y="6565852"/>
            <a:ext cx="2664382" cy="26643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8719" l="-22943" r="-8551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6E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4"/>
          <p:cNvGrpSpPr/>
          <p:nvPr/>
        </p:nvGrpSpPr>
        <p:grpSpPr>
          <a:xfrm>
            <a:off x="0" y="-144661"/>
            <a:ext cx="5910184" cy="10431661"/>
            <a:chOff x="0" y="-38100"/>
            <a:chExt cx="1556592" cy="2747433"/>
          </a:xfrm>
        </p:grpSpPr>
        <p:sp>
          <p:nvSpPr>
            <p:cNvPr id="146" name="Google Shape;146;p4"/>
            <p:cNvSpPr/>
            <p:nvPr/>
          </p:nvSpPr>
          <p:spPr>
            <a:xfrm>
              <a:off x="0" y="0"/>
              <a:ext cx="1556592" cy="2709333"/>
            </a:xfrm>
            <a:custGeom>
              <a:rect b="b" l="l" r="r" t="t"/>
              <a:pathLst>
                <a:path extrusionOk="0" h="2709333" w="1556592">
                  <a:moveTo>
                    <a:pt x="0" y="0"/>
                  </a:moveTo>
                  <a:lnTo>
                    <a:pt x="1556592" y="0"/>
                  </a:lnTo>
                  <a:lnTo>
                    <a:pt x="155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B9482"/>
            </a:solidFill>
            <a:ln>
              <a:noFill/>
            </a:ln>
          </p:spPr>
        </p:sp>
        <p:sp>
          <p:nvSpPr>
            <p:cNvPr id="147" name="Google Shape;147;p4"/>
            <p:cNvSpPr txBox="1"/>
            <p:nvPr/>
          </p:nvSpPr>
          <p:spPr>
            <a:xfrm>
              <a:off x="0" y="-38100"/>
              <a:ext cx="1556592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4"/>
          <p:cNvGrpSpPr/>
          <p:nvPr/>
        </p:nvGrpSpPr>
        <p:grpSpPr>
          <a:xfrm>
            <a:off x="6188908" y="-144661"/>
            <a:ext cx="5910184" cy="10431661"/>
            <a:chOff x="0" y="-38100"/>
            <a:chExt cx="1556592" cy="2747433"/>
          </a:xfrm>
        </p:grpSpPr>
        <p:sp>
          <p:nvSpPr>
            <p:cNvPr id="149" name="Google Shape;149;p4"/>
            <p:cNvSpPr/>
            <p:nvPr/>
          </p:nvSpPr>
          <p:spPr>
            <a:xfrm>
              <a:off x="0" y="0"/>
              <a:ext cx="1556592" cy="2709333"/>
            </a:xfrm>
            <a:custGeom>
              <a:rect b="b" l="l" r="r" t="t"/>
              <a:pathLst>
                <a:path extrusionOk="0" h="2709333" w="1556592">
                  <a:moveTo>
                    <a:pt x="0" y="0"/>
                  </a:moveTo>
                  <a:lnTo>
                    <a:pt x="1556592" y="0"/>
                  </a:lnTo>
                  <a:lnTo>
                    <a:pt x="155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7FAB"/>
            </a:solidFill>
            <a:ln>
              <a:noFill/>
            </a:ln>
          </p:spPr>
        </p:sp>
        <p:sp>
          <p:nvSpPr>
            <p:cNvPr id="150" name="Google Shape;150;p4"/>
            <p:cNvSpPr txBox="1"/>
            <p:nvPr/>
          </p:nvSpPr>
          <p:spPr>
            <a:xfrm>
              <a:off x="0" y="-38100"/>
              <a:ext cx="1556592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4"/>
          <p:cNvGrpSpPr/>
          <p:nvPr/>
        </p:nvGrpSpPr>
        <p:grpSpPr>
          <a:xfrm>
            <a:off x="12377816" y="-144661"/>
            <a:ext cx="5910184" cy="10431661"/>
            <a:chOff x="0" y="-38100"/>
            <a:chExt cx="1556592" cy="2747433"/>
          </a:xfrm>
        </p:grpSpPr>
        <p:sp>
          <p:nvSpPr>
            <p:cNvPr id="152" name="Google Shape;152;p4"/>
            <p:cNvSpPr/>
            <p:nvPr/>
          </p:nvSpPr>
          <p:spPr>
            <a:xfrm>
              <a:off x="0" y="0"/>
              <a:ext cx="1556592" cy="2709333"/>
            </a:xfrm>
            <a:custGeom>
              <a:rect b="b" l="l" r="r" t="t"/>
              <a:pathLst>
                <a:path extrusionOk="0" h="2709333" w="1556592">
                  <a:moveTo>
                    <a:pt x="0" y="0"/>
                  </a:moveTo>
                  <a:lnTo>
                    <a:pt x="1556592" y="0"/>
                  </a:lnTo>
                  <a:lnTo>
                    <a:pt x="155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B9294"/>
            </a:solidFill>
            <a:ln>
              <a:noFill/>
            </a:ln>
          </p:spPr>
        </p:sp>
        <p:sp>
          <p:nvSpPr>
            <p:cNvPr id="153" name="Google Shape;153;p4"/>
            <p:cNvSpPr txBox="1"/>
            <p:nvPr/>
          </p:nvSpPr>
          <p:spPr>
            <a:xfrm>
              <a:off x="0" y="-38100"/>
              <a:ext cx="1556592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4"/>
          <p:cNvSpPr/>
          <p:nvPr/>
        </p:nvSpPr>
        <p:spPr>
          <a:xfrm>
            <a:off x="845336" y="5422644"/>
            <a:ext cx="4219512" cy="421951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134" r="-2513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7034244" y="5422644"/>
            <a:ext cx="4219512" cy="421951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7863" l="-133634" r="-115490" t="-145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13223152" y="5422644"/>
            <a:ext cx="4219512" cy="421951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8719" l="-22943" r="-8551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 rot="-5400000">
            <a:off x="856218" y="2625700"/>
            <a:ext cx="4048076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ANNA MAIER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 rot="-5400000">
            <a:off x="6783400" y="2403487"/>
            <a:ext cx="4625950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LORENZ FUCHS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 rot="-5400000">
            <a:off x="13003979" y="2336763"/>
            <a:ext cx="4625950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MARIA BABIC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6E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>
            <a:off x="0" y="-144661"/>
            <a:ext cx="12462459" cy="10431661"/>
            <a:chOff x="0" y="-38100"/>
            <a:chExt cx="3282294" cy="2747433"/>
          </a:xfrm>
        </p:grpSpPr>
        <p:sp>
          <p:nvSpPr>
            <p:cNvPr id="165" name="Google Shape;165;p5"/>
            <p:cNvSpPr/>
            <p:nvPr/>
          </p:nvSpPr>
          <p:spPr>
            <a:xfrm>
              <a:off x="0" y="0"/>
              <a:ext cx="3282294" cy="2709333"/>
            </a:xfrm>
            <a:custGeom>
              <a:rect b="b" l="l" r="r" t="t"/>
              <a:pathLst>
                <a:path extrusionOk="0" h="2709333" w="3282294">
                  <a:moveTo>
                    <a:pt x="0" y="0"/>
                  </a:moveTo>
                  <a:lnTo>
                    <a:pt x="3282294" y="0"/>
                  </a:lnTo>
                  <a:lnTo>
                    <a:pt x="32822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B9482"/>
            </a:solidFill>
            <a:ln>
              <a:noFill/>
            </a:ln>
          </p:spPr>
        </p:sp>
        <p:sp>
          <p:nvSpPr>
            <p:cNvPr id="166" name="Google Shape;166;p5"/>
            <p:cNvSpPr txBox="1"/>
            <p:nvPr/>
          </p:nvSpPr>
          <p:spPr>
            <a:xfrm>
              <a:off x="0" y="-38100"/>
              <a:ext cx="3282294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12595809" y="-68058"/>
            <a:ext cx="2780531" cy="10355058"/>
            <a:chOff x="0" y="-38100"/>
            <a:chExt cx="1556592" cy="5796950"/>
          </a:xfrm>
        </p:grpSpPr>
        <p:sp>
          <p:nvSpPr>
            <p:cNvPr id="168" name="Google Shape;168;p5"/>
            <p:cNvSpPr/>
            <p:nvPr/>
          </p:nvSpPr>
          <p:spPr>
            <a:xfrm>
              <a:off x="0" y="0"/>
              <a:ext cx="1556592" cy="5758850"/>
            </a:xfrm>
            <a:custGeom>
              <a:rect b="b" l="l" r="r" t="t"/>
              <a:pathLst>
                <a:path extrusionOk="0" h="5758850" w="1556592">
                  <a:moveTo>
                    <a:pt x="0" y="0"/>
                  </a:moveTo>
                  <a:lnTo>
                    <a:pt x="1556592" y="0"/>
                  </a:lnTo>
                  <a:lnTo>
                    <a:pt x="1556592" y="5758850"/>
                  </a:lnTo>
                  <a:lnTo>
                    <a:pt x="0" y="5758850"/>
                  </a:lnTo>
                  <a:close/>
                </a:path>
              </a:pathLst>
            </a:custGeom>
            <a:solidFill>
              <a:srgbClr val="9F7FAB"/>
            </a:solidFill>
            <a:ln>
              <a:noFill/>
            </a:ln>
          </p:spPr>
        </p:sp>
        <p:sp>
          <p:nvSpPr>
            <p:cNvPr id="169" name="Google Shape;169;p5"/>
            <p:cNvSpPr txBox="1"/>
            <p:nvPr/>
          </p:nvSpPr>
          <p:spPr>
            <a:xfrm>
              <a:off x="0" y="-38100"/>
              <a:ext cx="1556592" cy="5796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5"/>
          <p:cNvGrpSpPr/>
          <p:nvPr/>
        </p:nvGrpSpPr>
        <p:grpSpPr>
          <a:xfrm>
            <a:off x="15507469" y="-68058"/>
            <a:ext cx="2780531" cy="10355058"/>
            <a:chOff x="0" y="-38100"/>
            <a:chExt cx="1556592" cy="5796950"/>
          </a:xfrm>
        </p:grpSpPr>
        <p:sp>
          <p:nvSpPr>
            <p:cNvPr id="171" name="Google Shape;171;p5"/>
            <p:cNvSpPr/>
            <p:nvPr/>
          </p:nvSpPr>
          <p:spPr>
            <a:xfrm>
              <a:off x="0" y="0"/>
              <a:ext cx="1556592" cy="5758850"/>
            </a:xfrm>
            <a:custGeom>
              <a:rect b="b" l="l" r="r" t="t"/>
              <a:pathLst>
                <a:path extrusionOk="0" h="5758850" w="1556592">
                  <a:moveTo>
                    <a:pt x="0" y="0"/>
                  </a:moveTo>
                  <a:lnTo>
                    <a:pt x="1556592" y="0"/>
                  </a:lnTo>
                  <a:lnTo>
                    <a:pt x="1556592" y="5758850"/>
                  </a:lnTo>
                  <a:lnTo>
                    <a:pt x="0" y="5758850"/>
                  </a:lnTo>
                  <a:close/>
                </a:path>
              </a:pathLst>
            </a:custGeom>
            <a:solidFill>
              <a:srgbClr val="6B9294"/>
            </a:solidFill>
            <a:ln>
              <a:noFill/>
            </a:ln>
          </p:spPr>
        </p:sp>
        <p:sp>
          <p:nvSpPr>
            <p:cNvPr id="172" name="Google Shape;172;p5"/>
            <p:cNvSpPr txBox="1"/>
            <p:nvPr/>
          </p:nvSpPr>
          <p:spPr>
            <a:xfrm>
              <a:off x="0" y="-38100"/>
              <a:ext cx="1556592" cy="5796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5"/>
          <p:cNvSpPr/>
          <p:nvPr/>
        </p:nvSpPr>
        <p:spPr>
          <a:xfrm>
            <a:off x="598572" y="3033744"/>
            <a:ext cx="4219512" cy="421951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134" r="-2513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12993509" y="7973805"/>
            <a:ext cx="1985130" cy="198513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7863" l="-133634" r="-115490" t="-145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15905170" y="7973805"/>
            <a:ext cx="1985130" cy="198513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8719" l="-22943" r="-8551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 rot="-5400000">
            <a:off x="12878852" y="6556755"/>
            <a:ext cx="2176344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2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LORENZ FUCHS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 rot="-5400000">
            <a:off x="15805413" y="6525364"/>
            <a:ext cx="2176344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2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MARIA BABIC</a:t>
            </a:r>
            <a:endParaRPr/>
          </a:p>
        </p:txBody>
      </p:sp>
      <p:grpSp>
        <p:nvGrpSpPr>
          <p:cNvPr id="178" name="Google Shape;178;p5"/>
          <p:cNvGrpSpPr/>
          <p:nvPr/>
        </p:nvGrpSpPr>
        <p:grpSpPr>
          <a:xfrm>
            <a:off x="5513267" y="3243370"/>
            <a:ext cx="6387359" cy="3728822"/>
            <a:chOff x="0" y="-95250"/>
            <a:chExt cx="8516479" cy="4971763"/>
          </a:xfrm>
        </p:grpSpPr>
        <p:sp>
          <p:nvSpPr>
            <p:cNvPr id="179" name="Google Shape;179;p5"/>
            <p:cNvSpPr txBox="1"/>
            <p:nvPr/>
          </p:nvSpPr>
          <p:spPr>
            <a:xfrm>
              <a:off x="0" y="-95250"/>
              <a:ext cx="5397434" cy="1107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ANNA MAIER</a:t>
              </a:r>
              <a:endParaRPr/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0" y="1357910"/>
              <a:ext cx="8516479" cy="3518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6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Ergotherapeutin · Ernährungsberaterin</a:t>
              </a:r>
              <a:endParaRPr/>
            </a:p>
            <a:p>
              <a:pPr indent="0" lvl="0" marL="0" marR="0" rtl="0" algn="l">
                <a:lnSpc>
                  <a:spcPct val="140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6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Anna verbindet Fachwissen aus Ergotherapie und Ernährung, um Sie ganzheitlich auf Ihrem Weg zu mehr Gesundheit und Lebensqualität zu begleiten.</a:t>
              </a: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6E2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0" y="-68058"/>
            <a:ext cx="2780531" cy="10355058"/>
            <a:chOff x="0" y="-38100"/>
            <a:chExt cx="1556592" cy="5796950"/>
          </a:xfrm>
        </p:grpSpPr>
        <p:sp>
          <p:nvSpPr>
            <p:cNvPr id="186" name="Google Shape;186;p6"/>
            <p:cNvSpPr/>
            <p:nvPr/>
          </p:nvSpPr>
          <p:spPr>
            <a:xfrm>
              <a:off x="0" y="0"/>
              <a:ext cx="1556592" cy="5758850"/>
            </a:xfrm>
            <a:custGeom>
              <a:rect b="b" l="l" r="r" t="t"/>
              <a:pathLst>
                <a:path extrusionOk="0" h="5758850" w="1556592">
                  <a:moveTo>
                    <a:pt x="0" y="0"/>
                  </a:moveTo>
                  <a:lnTo>
                    <a:pt x="1556592" y="0"/>
                  </a:lnTo>
                  <a:lnTo>
                    <a:pt x="1556592" y="5758850"/>
                  </a:lnTo>
                  <a:lnTo>
                    <a:pt x="0" y="5758850"/>
                  </a:lnTo>
                  <a:close/>
                </a:path>
              </a:pathLst>
            </a:custGeom>
            <a:solidFill>
              <a:srgbClr val="6B9482"/>
            </a:solidFill>
            <a:ln>
              <a:noFill/>
            </a:ln>
          </p:spPr>
        </p:sp>
        <p:sp>
          <p:nvSpPr>
            <p:cNvPr id="187" name="Google Shape;187;p6"/>
            <p:cNvSpPr txBox="1"/>
            <p:nvPr/>
          </p:nvSpPr>
          <p:spPr>
            <a:xfrm>
              <a:off x="0" y="-38100"/>
              <a:ext cx="1556592" cy="5796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2953550" y="-144661"/>
            <a:ext cx="12380901" cy="10431661"/>
            <a:chOff x="0" y="-38100"/>
            <a:chExt cx="3260813" cy="2747433"/>
          </a:xfrm>
        </p:grpSpPr>
        <p:sp>
          <p:nvSpPr>
            <p:cNvPr id="189" name="Google Shape;189;p6"/>
            <p:cNvSpPr/>
            <p:nvPr/>
          </p:nvSpPr>
          <p:spPr>
            <a:xfrm>
              <a:off x="0" y="0"/>
              <a:ext cx="3260813" cy="2709333"/>
            </a:xfrm>
            <a:custGeom>
              <a:rect b="b" l="l" r="r" t="t"/>
              <a:pathLst>
                <a:path extrusionOk="0" h="2709333" w="3260813">
                  <a:moveTo>
                    <a:pt x="0" y="0"/>
                  </a:moveTo>
                  <a:lnTo>
                    <a:pt x="3260813" y="0"/>
                  </a:lnTo>
                  <a:lnTo>
                    <a:pt x="326081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7FAB"/>
            </a:solidFill>
            <a:ln>
              <a:noFill/>
            </a:ln>
          </p:spPr>
        </p:sp>
        <p:sp>
          <p:nvSpPr>
            <p:cNvPr id="190" name="Google Shape;190;p6"/>
            <p:cNvSpPr txBox="1"/>
            <p:nvPr/>
          </p:nvSpPr>
          <p:spPr>
            <a:xfrm>
              <a:off x="0" y="-38100"/>
              <a:ext cx="326081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15507469" y="-68058"/>
            <a:ext cx="2780531" cy="10355058"/>
            <a:chOff x="0" y="-38100"/>
            <a:chExt cx="1556592" cy="5796950"/>
          </a:xfrm>
        </p:grpSpPr>
        <p:sp>
          <p:nvSpPr>
            <p:cNvPr id="192" name="Google Shape;192;p6"/>
            <p:cNvSpPr/>
            <p:nvPr/>
          </p:nvSpPr>
          <p:spPr>
            <a:xfrm>
              <a:off x="0" y="0"/>
              <a:ext cx="1556592" cy="5758850"/>
            </a:xfrm>
            <a:custGeom>
              <a:rect b="b" l="l" r="r" t="t"/>
              <a:pathLst>
                <a:path extrusionOk="0" h="5758850" w="1556592">
                  <a:moveTo>
                    <a:pt x="0" y="0"/>
                  </a:moveTo>
                  <a:lnTo>
                    <a:pt x="1556592" y="0"/>
                  </a:lnTo>
                  <a:lnTo>
                    <a:pt x="1556592" y="5758850"/>
                  </a:lnTo>
                  <a:lnTo>
                    <a:pt x="0" y="5758850"/>
                  </a:lnTo>
                  <a:close/>
                </a:path>
              </a:pathLst>
            </a:custGeom>
            <a:solidFill>
              <a:srgbClr val="6B9294"/>
            </a:solidFill>
            <a:ln>
              <a:noFill/>
            </a:ln>
          </p:spPr>
        </p:sp>
        <p:sp>
          <p:nvSpPr>
            <p:cNvPr id="193" name="Google Shape;193;p6"/>
            <p:cNvSpPr txBox="1"/>
            <p:nvPr/>
          </p:nvSpPr>
          <p:spPr>
            <a:xfrm>
              <a:off x="0" y="-38100"/>
              <a:ext cx="1556592" cy="5796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6"/>
          <p:cNvSpPr/>
          <p:nvPr/>
        </p:nvSpPr>
        <p:spPr>
          <a:xfrm>
            <a:off x="397700" y="7973805"/>
            <a:ext cx="1985130" cy="198513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134" r="-2513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3568050" y="3033744"/>
            <a:ext cx="4219512" cy="421951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7863" l="-133634" r="-115490" t="-145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"/>
          <p:cNvSpPr/>
          <p:nvPr/>
        </p:nvSpPr>
        <p:spPr>
          <a:xfrm>
            <a:off x="15905170" y="7942414"/>
            <a:ext cx="1985130" cy="198513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8719" l="-22943" r="-8551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"/>
          <p:cNvSpPr txBox="1"/>
          <p:nvPr/>
        </p:nvSpPr>
        <p:spPr>
          <a:xfrm rot="-5400000">
            <a:off x="406176" y="6661299"/>
            <a:ext cx="1904475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2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ANNA MAIER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 rot="-5400000">
            <a:off x="15805413" y="6493972"/>
            <a:ext cx="2176344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2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MARIA BABIC</a:t>
            </a:r>
            <a:endParaRPr/>
          </a:p>
        </p:txBody>
      </p:sp>
      <p:grpSp>
        <p:nvGrpSpPr>
          <p:cNvPr id="199" name="Google Shape;199;p6"/>
          <p:cNvGrpSpPr/>
          <p:nvPr/>
        </p:nvGrpSpPr>
        <p:grpSpPr>
          <a:xfrm>
            <a:off x="8575081" y="3239827"/>
            <a:ext cx="6239623" cy="3735910"/>
            <a:chOff x="0" y="-95250"/>
            <a:chExt cx="8319497" cy="4981214"/>
          </a:xfrm>
        </p:grpSpPr>
        <p:sp>
          <p:nvSpPr>
            <p:cNvPr id="200" name="Google Shape;200;p6"/>
            <p:cNvSpPr txBox="1"/>
            <p:nvPr/>
          </p:nvSpPr>
          <p:spPr>
            <a:xfrm>
              <a:off x="0" y="-95250"/>
              <a:ext cx="6167934" cy="1107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LORENZ FUCHS</a:t>
              </a: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0" y="1343976"/>
              <a:ext cx="8319497" cy="3541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7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Physiotherapeut · Heilmasseur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7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Lorenz unterstützt mit gezielten Anwendungen und Bewegungskonzepten, die Kraft, Mobilität und Wohlbefinden nachhaltig fördern.</a:t>
              </a: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6E2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7"/>
          <p:cNvGrpSpPr/>
          <p:nvPr/>
        </p:nvGrpSpPr>
        <p:grpSpPr>
          <a:xfrm>
            <a:off x="0" y="-68058"/>
            <a:ext cx="2780531" cy="10355058"/>
            <a:chOff x="0" y="-38100"/>
            <a:chExt cx="1556592" cy="5796950"/>
          </a:xfrm>
        </p:grpSpPr>
        <p:sp>
          <p:nvSpPr>
            <p:cNvPr id="207" name="Google Shape;207;p7"/>
            <p:cNvSpPr/>
            <p:nvPr/>
          </p:nvSpPr>
          <p:spPr>
            <a:xfrm>
              <a:off x="0" y="0"/>
              <a:ext cx="1556592" cy="5758850"/>
            </a:xfrm>
            <a:custGeom>
              <a:rect b="b" l="l" r="r" t="t"/>
              <a:pathLst>
                <a:path extrusionOk="0" h="5758850" w="1556592">
                  <a:moveTo>
                    <a:pt x="0" y="0"/>
                  </a:moveTo>
                  <a:lnTo>
                    <a:pt x="1556592" y="0"/>
                  </a:lnTo>
                  <a:lnTo>
                    <a:pt x="1556592" y="5758850"/>
                  </a:lnTo>
                  <a:lnTo>
                    <a:pt x="0" y="5758850"/>
                  </a:lnTo>
                  <a:close/>
                </a:path>
              </a:pathLst>
            </a:custGeom>
            <a:solidFill>
              <a:srgbClr val="6B9482"/>
            </a:solidFill>
            <a:ln>
              <a:noFill/>
            </a:ln>
          </p:spPr>
        </p:sp>
        <p:sp>
          <p:nvSpPr>
            <p:cNvPr id="208" name="Google Shape;208;p7"/>
            <p:cNvSpPr txBox="1"/>
            <p:nvPr/>
          </p:nvSpPr>
          <p:spPr>
            <a:xfrm>
              <a:off x="0" y="-38100"/>
              <a:ext cx="1556592" cy="5796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7"/>
          <p:cNvGrpSpPr/>
          <p:nvPr/>
        </p:nvGrpSpPr>
        <p:grpSpPr>
          <a:xfrm>
            <a:off x="2912771" y="-68058"/>
            <a:ext cx="2780531" cy="10355058"/>
            <a:chOff x="0" y="-38100"/>
            <a:chExt cx="1556592" cy="5796950"/>
          </a:xfrm>
        </p:grpSpPr>
        <p:sp>
          <p:nvSpPr>
            <p:cNvPr id="210" name="Google Shape;210;p7"/>
            <p:cNvSpPr/>
            <p:nvPr/>
          </p:nvSpPr>
          <p:spPr>
            <a:xfrm>
              <a:off x="0" y="0"/>
              <a:ext cx="1556592" cy="5758850"/>
            </a:xfrm>
            <a:custGeom>
              <a:rect b="b" l="l" r="r" t="t"/>
              <a:pathLst>
                <a:path extrusionOk="0" h="5758850" w="1556592">
                  <a:moveTo>
                    <a:pt x="0" y="0"/>
                  </a:moveTo>
                  <a:lnTo>
                    <a:pt x="1556592" y="0"/>
                  </a:lnTo>
                  <a:lnTo>
                    <a:pt x="1556592" y="5758850"/>
                  </a:lnTo>
                  <a:lnTo>
                    <a:pt x="0" y="5758850"/>
                  </a:lnTo>
                  <a:close/>
                </a:path>
              </a:pathLst>
            </a:custGeom>
            <a:solidFill>
              <a:srgbClr val="9F7FAB"/>
            </a:solidFill>
            <a:ln>
              <a:noFill/>
            </a:ln>
          </p:spPr>
        </p:sp>
        <p:sp>
          <p:nvSpPr>
            <p:cNvPr id="211" name="Google Shape;211;p7"/>
            <p:cNvSpPr txBox="1"/>
            <p:nvPr/>
          </p:nvSpPr>
          <p:spPr>
            <a:xfrm>
              <a:off x="0" y="-38100"/>
              <a:ext cx="1556592" cy="5796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7"/>
          <p:cNvGrpSpPr/>
          <p:nvPr/>
        </p:nvGrpSpPr>
        <p:grpSpPr>
          <a:xfrm>
            <a:off x="5825541" y="-144661"/>
            <a:ext cx="12462459" cy="10431661"/>
            <a:chOff x="0" y="-38100"/>
            <a:chExt cx="3282294" cy="2747433"/>
          </a:xfrm>
        </p:grpSpPr>
        <p:sp>
          <p:nvSpPr>
            <p:cNvPr id="213" name="Google Shape;213;p7"/>
            <p:cNvSpPr/>
            <p:nvPr/>
          </p:nvSpPr>
          <p:spPr>
            <a:xfrm>
              <a:off x="0" y="0"/>
              <a:ext cx="3282294" cy="2709333"/>
            </a:xfrm>
            <a:custGeom>
              <a:rect b="b" l="l" r="r" t="t"/>
              <a:pathLst>
                <a:path extrusionOk="0" h="2709333" w="3282294">
                  <a:moveTo>
                    <a:pt x="0" y="0"/>
                  </a:moveTo>
                  <a:lnTo>
                    <a:pt x="3282294" y="0"/>
                  </a:lnTo>
                  <a:lnTo>
                    <a:pt x="32822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B9294"/>
            </a:solidFill>
            <a:ln>
              <a:noFill/>
            </a:ln>
          </p:spPr>
        </p:sp>
        <p:sp>
          <p:nvSpPr>
            <p:cNvPr id="214" name="Google Shape;214;p7"/>
            <p:cNvSpPr txBox="1"/>
            <p:nvPr/>
          </p:nvSpPr>
          <p:spPr>
            <a:xfrm>
              <a:off x="0" y="-38100"/>
              <a:ext cx="3282294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7"/>
          <p:cNvSpPr/>
          <p:nvPr/>
        </p:nvSpPr>
        <p:spPr>
          <a:xfrm>
            <a:off x="397700" y="7973805"/>
            <a:ext cx="1985130" cy="198513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134" r="-2513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3309361" y="7973805"/>
            <a:ext cx="1985130" cy="198513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7863" l="-133634" r="-115490" t="-145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6450834" y="3033744"/>
            <a:ext cx="4219512" cy="421951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8719" l="-22943" r="-8551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"/>
          <p:cNvSpPr txBox="1"/>
          <p:nvPr/>
        </p:nvSpPr>
        <p:spPr>
          <a:xfrm rot="-5400000">
            <a:off x="406176" y="6661299"/>
            <a:ext cx="1904475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2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ANNA MAIER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 rot="-5400000">
            <a:off x="3194703" y="6556755"/>
            <a:ext cx="2176344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2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LORENZ FUCHS</a:t>
            </a:r>
            <a:endParaRPr/>
          </a:p>
        </p:txBody>
      </p:sp>
      <p:grpSp>
        <p:nvGrpSpPr>
          <p:cNvPr id="220" name="Google Shape;220;p7"/>
          <p:cNvGrpSpPr/>
          <p:nvPr/>
        </p:nvGrpSpPr>
        <p:grpSpPr>
          <a:xfrm>
            <a:off x="11432346" y="3255301"/>
            <a:ext cx="5234018" cy="3680272"/>
            <a:chOff x="0" y="-95250"/>
            <a:chExt cx="6978691" cy="4907029"/>
          </a:xfrm>
        </p:grpSpPr>
        <p:sp>
          <p:nvSpPr>
            <p:cNvPr id="221" name="Google Shape;221;p7"/>
            <p:cNvSpPr txBox="1"/>
            <p:nvPr/>
          </p:nvSpPr>
          <p:spPr>
            <a:xfrm>
              <a:off x="14908" y="-95250"/>
              <a:ext cx="6167934" cy="1107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MARIA BABIC</a:t>
              </a:r>
              <a:endParaRPr/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0" y="1269791"/>
              <a:ext cx="6978691" cy="3541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7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Psychologin · Musiktherapeutin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7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Maria kombiniert psychologische Beratung mit der Kraft der Musik und schafft so Räume für innere Balance und persönliche Entwicklung.</a:t>
              </a: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6E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8"/>
          <p:cNvGrpSpPr/>
          <p:nvPr/>
        </p:nvGrpSpPr>
        <p:grpSpPr>
          <a:xfrm>
            <a:off x="0" y="-144661"/>
            <a:ext cx="5910184" cy="10431661"/>
            <a:chOff x="0" y="-38100"/>
            <a:chExt cx="1556592" cy="2747433"/>
          </a:xfrm>
        </p:grpSpPr>
        <p:sp>
          <p:nvSpPr>
            <p:cNvPr id="228" name="Google Shape;228;p8"/>
            <p:cNvSpPr/>
            <p:nvPr/>
          </p:nvSpPr>
          <p:spPr>
            <a:xfrm>
              <a:off x="0" y="0"/>
              <a:ext cx="1556592" cy="2709333"/>
            </a:xfrm>
            <a:custGeom>
              <a:rect b="b" l="l" r="r" t="t"/>
              <a:pathLst>
                <a:path extrusionOk="0" h="2709333" w="1556592">
                  <a:moveTo>
                    <a:pt x="0" y="0"/>
                  </a:moveTo>
                  <a:lnTo>
                    <a:pt x="1556592" y="0"/>
                  </a:lnTo>
                  <a:lnTo>
                    <a:pt x="155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B9482"/>
            </a:solidFill>
            <a:ln>
              <a:noFill/>
            </a:ln>
          </p:spPr>
        </p:sp>
        <p:sp>
          <p:nvSpPr>
            <p:cNvPr id="229" name="Google Shape;229;p8"/>
            <p:cNvSpPr txBox="1"/>
            <p:nvPr/>
          </p:nvSpPr>
          <p:spPr>
            <a:xfrm>
              <a:off x="0" y="-38100"/>
              <a:ext cx="1556592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8"/>
          <p:cNvGrpSpPr/>
          <p:nvPr/>
        </p:nvGrpSpPr>
        <p:grpSpPr>
          <a:xfrm>
            <a:off x="6188908" y="-144661"/>
            <a:ext cx="5910184" cy="10431661"/>
            <a:chOff x="0" y="-38100"/>
            <a:chExt cx="1556592" cy="2747433"/>
          </a:xfrm>
        </p:grpSpPr>
        <p:sp>
          <p:nvSpPr>
            <p:cNvPr id="231" name="Google Shape;231;p8"/>
            <p:cNvSpPr/>
            <p:nvPr/>
          </p:nvSpPr>
          <p:spPr>
            <a:xfrm>
              <a:off x="0" y="0"/>
              <a:ext cx="1556592" cy="2709333"/>
            </a:xfrm>
            <a:custGeom>
              <a:rect b="b" l="l" r="r" t="t"/>
              <a:pathLst>
                <a:path extrusionOk="0" h="2709333" w="1556592">
                  <a:moveTo>
                    <a:pt x="0" y="0"/>
                  </a:moveTo>
                  <a:lnTo>
                    <a:pt x="1556592" y="0"/>
                  </a:lnTo>
                  <a:lnTo>
                    <a:pt x="155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7FAB"/>
            </a:solidFill>
            <a:ln>
              <a:noFill/>
            </a:ln>
          </p:spPr>
        </p:sp>
        <p:sp>
          <p:nvSpPr>
            <p:cNvPr id="232" name="Google Shape;232;p8"/>
            <p:cNvSpPr txBox="1"/>
            <p:nvPr/>
          </p:nvSpPr>
          <p:spPr>
            <a:xfrm>
              <a:off x="0" y="-38100"/>
              <a:ext cx="1556592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12377816" y="-144661"/>
            <a:ext cx="5910184" cy="10431661"/>
            <a:chOff x="0" y="-38100"/>
            <a:chExt cx="1556592" cy="2747433"/>
          </a:xfrm>
        </p:grpSpPr>
        <p:sp>
          <p:nvSpPr>
            <p:cNvPr id="234" name="Google Shape;234;p8"/>
            <p:cNvSpPr/>
            <p:nvPr/>
          </p:nvSpPr>
          <p:spPr>
            <a:xfrm>
              <a:off x="0" y="0"/>
              <a:ext cx="1556592" cy="2709333"/>
            </a:xfrm>
            <a:custGeom>
              <a:rect b="b" l="l" r="r" t="t"/>
              <a:pathLst>
                <a:path extrusionOk="0" h="2709333" w="1556592">
                  <a:moveTo>
                    <a:pt x="0" y="0"/>
                  </a:moveTo>
                  <a:lnTo>
                    <a:pt x="1556592" y="0"/>
                  </a:lnTo>
                  <a:lnTo>
                    <a:pt x="155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B9294"/>
            </a:solidFill>
            <a:ln>
              <a:noFill/>
            </a:ln>
          </p:spPr>
        </p:sp>
        <p:sp>
          <p:nvSpPr>
            <p:cNvPr id="235" name="Google Shape;235;p8"/>
            <p:cNvSpPr txBox="1"/>
            <p:nvPr/>
          </p:nvSpPr>
          <p:spPr>
            <a:xfrm>
              <a:off x="0" y="-38100"/>
              <a:ext cx="1556592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8"/>
          <p:cNvSpPr/>
          <p:nvPr/>
        </p:nvSpPr>
        <p:spPr>
          <a:xfrm>
            <a:off x="845336" y="5422644"/>
            <a:ext cx="4219512" cy="421951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134" r="-2513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7034244" y="5422644"/>
            <a:ext cx="4219512" cy="421951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7863" l="-133634" r="-115490" t="-145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13223152" y="5422644"/>
            <a:ext cx="4219512" cy="421951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8719" l="-22943" r="-8551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"/>
          <p:cNvSpPr txBox="1"/>
          <p:nvPr/>
        </p:nvSpPr>
        <p:spPr>
          <a:xfrm rot="-5400000">
            <a:off x="856218" y="2625700"/>
            <a:ext cx="4048076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ANNA MAIER</a:t>
            </a:r>
            <a:endParaRPr/>
          </a:p>
        </p:txBody>
      </p:sp>
      <p:sp>
        <p:nvSpPr>
          <p:cNvPr id="240" name="Google Shape;240;p8"/>
          <p:cNvSpPr txBox="1"/>
          <p:nvPr/>
        </p:nvSpPr>
        <p:spPr>
          <a:xfrm rot="-5400000">
            <a:off x="6783400" y="2403487"/>
            <a:ext cx="4625950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LORENZ FUCHS</a:t>
            </a:r>
            <a:endParaRPr/>
          </a:p>
        </p:txBody>
      </p:sp>
      <p:sp>
        <p:nvSpPr>
          <p:cNvPr id="241" name="Google Shape;241;p8"/>
          <p:cNvSpPr txBox="1"/>
          <p:nvPr/>
        </p:nvSpPr>
        <p:spPr>
          <a:xfrm rot="-5400000">
            <a:off x="13003979" y="2336763"/>
            <a:ext cx="4625950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MARIA BABIC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6E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/>
        </p:nvSpPr>
        <p:spPr>
          <a:xfrm>
            <a:off x="1028700" y="933450"/>
            <a:ext cx="13647957" cy="854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1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THERAPEUTISCHE BEHANDLUNG IM ÜBERBLICK</a:t>
            </a:r>
            <a:endParaRPr/>
          </a:p>
        </p:txBody>
      </p:sp>
      <p:grpSp>
        <p:nvGrpSpPr>
          <p:cNvPr id="247" name="Google Shape;247;p9"/>
          <p:cNvGrpSpPr/>
          <p:nvPr/>
        </p:nvGrpSpPr>
        <p:grpSpPr>
          <a:xfrm>
            <a:off x="1028700" y="2703529"/>
            <a:ext cx="689615" cy="689615"/>
            <a:chOff x="0" y="0"/>
            <a:chExt cx="812800" cy="812800"/>
          </a:xfrm>
        </p:grpSpPr>
        <p:sp>
          <p:nvSpPr>
            <p:cNvPr id="248" name="Google Shape;248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94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9"/>
          <p:cNvGrpSpPr/>
          <p:nvPr/>
        </p:nvGrpSpPr>
        <p:grpSpPr>
          <a:xfrm>
            <a:off x="1028700" y="3541942"/>
            <a:ext cx="689615" cy="689615"/>
            <a:chOff x="0" y="0"/>
            <a:chExt cx="812800" cy="812800"/>
          </a:xfrm>
        </p:grpSpPr>
        <p:sp>
          <p:nvSpPr>
            <p:cNvPr id="251" name="Google Shape;251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9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9"/>
          <p:cNvGrpSpPr/>
          <p:nvPr/>
        </p:nvGrpSpPr>
        <p:grpSpPr>
          <a:xfrm>
            <a:off x="1028700" y="4379921"/>
            <a:ext cx="689615" cy="689615"/>
            <a:chOff x="0" y="0"/>
            <a:chExt cx="812800" cy="812800"/>
          </a:xfrm>
        </p:grpSpPr>
        <p:sp>
          <p:nvSpPr>
            <p:cNvPr id="254" name="Google Shape;254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7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9"/>
          <p:cNvGrpSpPr/>
          <p:nvPr/>
        </p:nvGrpSpPr>
        <p:grpSpPr>
          <a:xfrm>
            <a:off x="1028700" y="5217899"/>
            <a:ext cx="689615" cy="689615"/>
            <a:chOff x="0" y="0"/>
            <a:chExt cx="812800" cy="812800"/>
          </a:xfrm>
        </p:grpSpPr>
        <p:sp>
          <p:nvSpPr>
            <p:cNvPr id="257" name="Google Shape;257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94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9"/>
          <p:cNvSpPr txBox="1"/>
          <p:nvPr/>
        </p:nvSpPr>
        <p:spPr>
          <a:xfrm>
            <a:off x="2075030" y="2722435"/>
            <a:ext cx="5283696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6B9482"/>
                </a:solidFill>
                <a:latin typeface="Arial"/>
                <a:ea typeface="Arial"/>
                <a:cs typeface="Arial"/>
                <a:sym typeface="Arial"/>
              </a:rPr>
              <a:t>Anmeldung | Verordnung</a:t>
            </a:r>
            <a:endParaRPr/>
          </a:p>
        </p:txBody>
      </p:sp>
      <p:sp>
        <p:nvSpPr>
          <p:cNvPr id="260" name="Google Shape;260;p9"/>
          <p:cNvSpPr txBox="1"/>
          <p:nvPr/>
        </p:nvSpPr>
        <p:spPr>
          <a:xfrm>
            <a:off x="2075030" y="3563217"/>
            <a:ext cx="8580611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6B9482"/>
                </a:solidFill>
                <a:latin typeface="Arial"/>
                <a:ea typeface="Arial"/>
                <a:cs typeface="Arial"/>
                <a:sym typeface="Arial"/>
              </a:rPr>
              <a:t>Erstgespräch | Befund | Therapieplanung</a:t>
            </a:r>
            <a:endParaRPr/>
          </a:p>
        </p:txBody>
      </p:sp>
      <p:sp>
        <p:nvSpPr>
          <p:cNvPr id="261" name="Google Shape;261;p9"/>
          <p:cNvSpPr txBox="1"/>
          <p:nvPr/>
        </p:nvSpPr>
        <p:spPr>
          <a:xfrm>
            <a:off x="2075030" y="4401196"/>
            <a:ext cx="4683770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6B9482"/>
                </a:solidFill>
                <a:latin typeface="Arial"/>
                <a:ea typeface="Arial"/>
                <a:cs typeface="Arial"/>
                <a:sym typeface="Arial"/>
              </a:rPr>
              <a:t>Verlauf | Zielkontrolle </a:t>
            </a:r>
            <a:endParaRPr/>
          </a:p>
        </p:txBody>
      </p:sp>
      <p:sp>
        <p:nvSpPr>
          <p:cNvPr id="262" name="Google Shape;262;p9"/>
          <p:cNvSpPr txBox="1"/>
          <p:nvPr/>
        </p:nvSpPr>
        <p:spPr>
          <a:xfrm>
            <a:off x="2075030" y="5239174"/>
            <a:ext cx="5563270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6B9482"/>
                </a:solidFill>
                <a:latin typeface="Arial"/>
                <a:ea typeface="Arial"/>
                <a:cs typeface="Arial"/>
                <a:sym typeface="Arial"/>
              </a:rPr>
              <a:t>Abschluss | Empfehlungen</a:t>
            </a:r>
            <a:endParaRPr/>
          </a:p>
        </p:txBody>
      </p:sp>
      <p:sp>
        <p:nvSpPr>
          <p:cNvPr id="263" name="Google Shape;263;p9"/>
          <p:cNvSpPr txBox="1"/>
          <p:nvPr/>
        </p:nvSpPr>
        <p:spPr>
          <a:xfrm>
            <a:off x="10215002" y="6235721"/>
            <a:ext cx="7044298" cy="754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1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TERMINVEREINBARUNG</a:t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10319949" y="7409888"/>
            <a:ext cx="283951" cy="389459"/>
          </a:xfrm>
          <a:custGeom>
            <a:rect b="b" l="l" r="r" t="t"/>
            <a:pathLst>
              <a:path extrusionOk="0" h="389459" w="283951">
                <a:moveTo>
                  <a:pt x="0" y="0"/>
                </a:moveTo>
                <a:lnTo>
                  <a:pt x="283951" y="0"/>
                </a:lnTo>
                <a:lnTo>
                  <a:pt x="283951" y="389459"/>
                </a:lnTo>
                <a:lnTo>
                  <a:pt x="0" y="389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9"/>
          <p:cNvSpPr/>
          <p:nvPr/>
        </p:nvSpPr>
        <p:spPr>
          <a:xfrm>
            <a:off x="10272152" y="8124716"/>
            <a:ext cx="379545" cy="244289"/>
          </a:xfrm>
          <a:custGeom>
            <a:rect b="b" l="l" r="r" t="t"/>
            <a:pathLst>
              <a:path extrusionOk="0" h="244289" w="379545">
                <a:moveTo>
                  <a:pt x="0" y="0"/>
                </a:moveTo>
                <a:lnTo>
                  <a:pt x="379545" y="0"/>
                </a:lnTo>
                <a:lnTo>
                  <a:pt x="379545" y="244288"/>
                </a:lnTo>
                <a:lnTo>
                  <a:pt x="0" y="244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9"/>
          <p:cNvSpPr/>
          <p:nvPr/>
        </p:nvSpPr>
        <p:spPr>
          <a:xfrm>
            <a:off x="10272152" y="8624566"/>
            <a:ext cx="379545" cy="314095"/>
          </a:xfrm>
          <a:custGeom>
            <a:rect b="b" l="l" r="r" t="t"/>
            <a:pathLst>
              <a:path extrusionOk="0" h="314095" w="379545">
                <a:moveTo>
                  <a:pt x="0" y="0"/>
                </a:moveTo>
                <a:lnTo>
                  <a:pt x="379545" y="0"/>
                </a:lnTo>
                <a:lnTo>
                  <a:pt x="379545" y="314095"/>
                </a:lnTo>
                <a:lnTo>
                  <a:pt x="0" y="3140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9"/>
          <p:cNvSpPr txBox="1"/>
          <p:nvPr/>
        </p:nvSpPr>
        <p:spPr>
          <a:xfrm>
            <a:off x="10878461" y="7346925"/>
            <a:ext cx="2414141" cy="473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6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0123 456 78 90</a:t>
            </a:r>
            <a:endParaRPr/>
          </a:p>
        </p:txBody>
      </p:sp>
      <p:sp>
        <p:nvSpPr>
          <p:cNvPr id="268" name="Google Shape;268;p9"/>
          <p:cNvSpPr txBox="1"/>
          <p:nvPr/>
        </p:nvSpPr>
        <p:spPr>
          <a:xfrm>
            <a:off x="10878442" y="7916582"/>
            <a:ext cx="5157788" cy="473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6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office@mind-body-health.com</a:t>
            </a:r>
            <a:endParaRPr/>
          </a:p>
        </p:txBody>
      </p:sp>
      <p:sp>
        <p:nvSpPr>
          <p:cNvPr id="269" name="Google Shape;269;p9"/>
          <p:cNvSpPr txBox="1"/>
          <p:nvPr/>
        </p:nvSpPr>
        <p:spPr>
          <a:xfrm>
            <a:off x="10878453" y="8486239"/>
            <a:ext cx="4836244" cy="473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6" u="none" cap="none" strike="noStrike">
                <a:solidFill>
                  <a:srgbClr val="6B94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www.mind-body-health.com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